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9"/>
  </p:notesMasterIdLst>
  <p:sldIdLst>
    <p:sldId id="256" r:id="rId4"/>
    <p:sldId id="285" r:id="rId5"/>
    <p:sldId id="286" r:id="rId6"/>
    <p:sldId id="287" r:id="rId7"/>
    <p:sldId id="288" r:id="rId8"/>
    <p:sldId id="257" r:id="rId9"/>
    <p:sldId id="258" r:id="rId10"/>
    <p:sldId id="259" r:id="rId11"/>
    <p:sldId id="289" r:id="rId12"/>
    <p:sldId id="290" r:id="rId13"/>
    <p:sldId id="284" r:id="rId14"/>
    <p:sldId id="260" r:id="rId15"/>
    <p:sldId id="261" r:id="rId16"/>
    <p:sldId id="262" r:id="rId17"/>
    <p:sldId id="263" r:id="rId18"/>
    <p:sldId id="264" r:id="rId19"/>
    <p:sldId id="271" r:id="rId20"/>
    <p:sldId id="272" r:id="rId21"/>
    <p:sldId id="276" r:id="rId22"/>
    <p:sldId id="265" r:id="rId23"/>
    <p:sldId id="266" r:id="rId24"/>
    <p:sldId id="267" r:id="rId25"/>
    <p:sldId id="268" r:id="rId26"/>
    <p:sldId id="277" r:id="rId27"/>
    <p:sldId id="282" r:id="rId28"/>
    <p:sldId id="283" r:id="rId29"/>
    <p:sldId id="269" r:id="rId30"/>
    <p:sldId id="270" r:id="rId31"/>
    <p:sldId id="278" r:id="rId32"/>
    <p:sldId id="279" r:id="rId33"/>
    <p:sldId id="280" r:id="rId34"/>
    <p:sldId id="281" r:id="rId35"/>
    <p:sldId id="273" r:id="rId36"/>
    <p:sldId id="274" r:id="rId37"/>
    <p:sldId id="275" r:id="rId38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3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Chun Mark LOW" userId="4d7c5d4e-fb7c-45ca-9c5f-17795d8fabfa" providerId="ADAL" clId="{D0F5B8C9-7E75-4F73-9DFF-1F1145C376AB}"/>
    <pc:docChg chg="sldOrd">
      <pc:chgData name="Wang Chun Mark LOW" userId="4d7c5d4e-fb7c-45ca-9c5f-17795d8fabfa" providerId="ADAL" clId="{D0F5B8C9-7E75-4F73-9DFF-1F1145C376AB}" dt="2022-10-09T14:30:10.458" v="0" actId="20578"/>
      <pc:docMkLst>
        <pc:docMk/>
      </pc:docMkLst>
      <pc:sldChg chg="ord">
        <pc:chgData name="Wang Chun Mark LOW" userId="4d7c5d4e-fb7c-45ca-9c5f-17795d8fabfa" providerId="ADAL" clId="{D0F5B8C9-7E75-4F73-9DFF-1F1145C376AB}" dt="2022-10-09T14:30:10.458" v="0" actId="20578"/>
        <pc:sldMkLst>
          <pc:docMk/>
          <pc:sldMk cId="1692235638" sldId="2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076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18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05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26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41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45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51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0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it-faq.sg.digipen.edu/Softwares/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2366729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Contents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4293137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DigiPen Resources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Copyright Free Resources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Recommended Tools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References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Banned</a:t>
            </a:r>
            <a:endParaRPr lang="en-US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DigiPen Resources</a:t>
            </a:r>
            <a:endParaRPr lang="en-US" sz="360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DA2CC7B0-7FBF-3A23-66CB-4BD9A9E23028}"/>
              </a:ext>
            </a:extLst>
          </p:cNvPr>
          <p:cNvSpPr/>
          <p:nvPr/>
        </p:nvSpPr>
        <p:spPr>
          <a:xfrm>
            <a:off x="1206651" y="1028700"/>
            <a:ext cx="3967129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/>
                <a:ea typeface="Inter-Regular"/>
              </a:rPr>
              <a:t>Soundly</a:t>
            </a:r>
            <a:endParaRPr lang="en-US" err="1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2805EAE-B612-0F5B-7DFB-3B8A8B163B4F}"/>
              </a:ext>
            </a:extLst>
          </p:cNvPr>
          <p:cNvSpPr/>
          <p:nvPr/>
        </p:nvSpPr>
        <p:spPr>
          <a:xfrm>
            <a:off x="1206651" y="2006600"/>
            <a:ext cx="10821753" cy="157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>
                <a:ea typeface="+mn-lt"/>
                <a:cs typeface="+mn-lt"/>
              </a:rPr>
              <a:t>Licensed sound library from Soundly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Available in DigiPen Library, speak to Librarian Mira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#SFX</a:t>
            </a:r>
            <a:endParaRPr lang="en-US"/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4983419-F447-1E6F-E780-D4C7BB9A7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85" y="3894402"/>
            <a:ext cx="16344096" cy="909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5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DigiPen Resources</a:t>
            </a:r>
            <a:endParaRPr lang="en-US" sz="3600"/>
          </a:p>
        </p:txBody>
      </p:sp>
      <p:sp>
        <p:nvSpPr>
          <p:cNvPr id="10" name="Text 0"/>
          <p:cNvSpPr/>
          <p:nvPr/>
        </p:nvSpPr>
        <p:spPr>
          <a:xfrm>
            <a:off x="1206651" y="1028700"/>
            <a:ext cx="6253415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Current DigiPen Students</a:t>
            </a:r>
            <a:endParaRPr lang="en-US" sz="4000"/>
          </a:p>
        </p:txBody>
      </p:sp>
      <p:sp>
        <p:nvSpPr>
          <p:cNvPr id="11" name="Text 1"/>
          <p:cNvSpPr/>
          <p:nvPr/>
        </p:nvSpPr>
        <p:spPr>
          <a:xfrm>
            <a:off x="1206651" y="2006600"/>
            <a:ext cx="1389553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Assets created by current DigiPen students may be used in your projects, please credit them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Assets created by graduated or soon-to-be DigiPen students may not be used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0970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0" y="1028700"/>
            <a:ext cx="8171435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5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Copyright Free Resources</a:t>
            </a:r>
            <a:endParaRPr lang="en-US" sz="5400"/>
          </a:p>
        </p:txBody>
      </p:sp>
      <p:sp>
        <p:nvSpPr>
          <p:cNvPr id="3" name="Text 1"/>
          <p:cNvSpPr/>
          <p:nvPr/>
        </p:nvSpPr>
        <p:spPr>
          <a:xfrm>
            <a:off x="1206650" y="2006600"/>
            <a:ext cx="22511765" cy="1595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The following resources are copyright free under the Creative Commons CC0 1.0 Universal License, and are usable in all your projects.</a:t>
            </a:r>
            <a:endParaRPr lang="en-US"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306531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Ambient CG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4276584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License details: https://docs.ambientcg.com/books/website-licensing/page/license-information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https://ambientcg.com/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#Textures #HDRI #SubstanceDesigner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816" y="4292600"/>
            <a:ext cx="17731416" cy="82677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Copyright Free Resources</a:t>
            </a:r>
            <a:endParaRPr lang="en-US"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370039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Kenney Assets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4238480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License details: https://kenney.nl/support, https://creativecommons.org/publicdomain/zero/1.0/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https://www.kenney.nl/assets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#3dModels #Textures #RiggedCharacters #UserInterface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311" y="3594100"/>
            <a:ext cx="12993724" cy="97409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Copyright Free Resources</a:t>
            </a:r>
            <a:endParaRPr lang="en-US"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3878218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The Base Mesh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5025978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License details: https://thebasemesh.com/faqs, https://creativecommons.org/publicdomain/zero/1.0/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https://thebasemesh.com/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#3dModels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587" y="3479800"/>
            <a:ext cx="14987873" cy="99187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Copyright Free Resources</a:t>
            </a:r>
            <a:endParaRPr lang="en-US"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2862091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Poly Haven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7214502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License details: https://polyhaven.com/license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https://polyhaven.com/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#3dModels #Textures #HDRI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762" y="4089400"/>
            <a:ext cx="20195524" cy="78105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Copyright Free Resources</a:t>
            </a:r>
            <a:endParaRPr lang="en-US"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10635463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Texture Generator + Normal Map Generator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9399175" cy="157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License details: https://github.com/cpetry/NormalMap-Online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https://cpetry.github.io/NormalMap-Online/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https://cpetry.github.io/TextureGenerator-Online/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#Textures #NormalMap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689" y="4533900"/>
            <a:ext cx="9157845" cy="81534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1953" y="4533900"/>
            <a:ext cx="10440705" cy="8128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Copyright Free Resources</a:t>
            </a:r>
            <a:endParaRPr lang="en-US"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1452215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BFXR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0275584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License details: https://www.apache.org/licenses/LICENSE-2.0.html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https://www.bfxr.net/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#SoundFX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533" y="3619500"/>
            <a:ext cx="9449981" cy="92456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Copyright Free Resources</a:t>
            </a:r>
            <a:endParaRPr lang="en-US"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3738501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Material Maker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3374772" cy="157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License details: https://creativecommons.org/share-your-work/public-domain/cc0/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https://www.materialmaker.org/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https://www.materialmaker.org/materials?count=10&amp;type=material&amp;license_mask=2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#Textures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476" y="3975100"/>
            <a:ext cx="16334242" cy="92456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Copyright Free Resources</a:t>
            </a:r>
            <a:endParaRPr lang="en-US"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206651" y="1028700"/>
            <a:ext cx="2531850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Copyright</a:t>
            </a:r>
            <a:endParaRPr lang="en-US" sz="4000"/>
          </a:p>
        </p:txBody>
      </p:sp>
      <p:sp>
        <p:nvSpPr>
          <p:cNvPr id="5" name="Text 1"/>
          <p:cNvSpPr/>
          <p:nvPr/>
        </p:nvSpPr>
        <p:spPr>
          <a:xfrm>
            <a:off x="1206651" y="2006600"/>
            <a:ext cx="17197949" cy="365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To keep things simple to understand, assets used in projects such as, and not limited to, audio, fonts and images, have to be created by current students of DigiPen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Any assets downloaded from the internet, even if the student paid for it legally, cannot be used in projects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The only exceptions are resources that DigiPen paid for, or resources that lecturers verified and approved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Remember: just because it’s “Free to Download”, doesn’t mean it’s “free to use”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Remember: just because someone on the internet uploads the files and says it’s free to use, doesn’t mean it is so; that person may not be the original creator and does not have the right to approve its use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When in doubt, please ask a lecturer, or don’t use it</a:t>
            </a:r>
            <a:endParaRPr lang="en-US" sz="2400"/>
          </a:p>
        </p:txBody>
      </p:sp>
      <p:sp>
        <p:nvSpPr>
          <p:cNvPr id="6" name="Text 2"/>
          <p:cNvSpPr/>
          <p:nvPr/>
        </p:nvSpPr>
        <p:spPr>
          <a:xfrm>
            <a:off x="1206651" y="9283700"/>
            <a:ext cx="17197949" cy="365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Resources: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https://libguides.singaporetech.edu.sg/copyright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https://www.ipos.gov.sg/docs/default-source/resources-library/copyright/copyright-act-factsheet.pdf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https://singaporelegaladvice.com/law-articles/copyright-law-in-singapore/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https://www.gamedeveloper.com/business/myths-and-facts-in-avoiding-copyright-infringement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26292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1109109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5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Recommended Tools</a:t>
            </a:r>
            <a:endParaRPr lang="en-US" sz="54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20888239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The following tools are highly recommended for your development use.</a:t>
            </a:r>
            <a:endParaRPr lang="en-US" sz="3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202378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Blender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1799775" cy="157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Free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3d modeling DCC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https://www.blender.org/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Recommended learning resource - Arrimus 3D: https://youtu.be/p56nY74bSzs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435" y="4114800"/>
            <a:ext cx="15813476" cy="889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2036488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QuillBot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5804625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Free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Grammar checker, Paraphrasing tool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https://quillbot.com/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114" y="4203700"/>
            <a:ext cx="17744118" cy="8064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2290520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Audacity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5804625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Free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Audio editing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https://www.audacityteam.org/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683" y="4076700"/>
            <a:ext cx="13463683" cy="8661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159193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Arrow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6388899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Free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Narrative Design Tool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https://github.com/mhgolkar/Arrow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451" y="4216400"/>
            <a:ext cx="15559445" cy="7950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1020361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INK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6223778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Free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Narrative Design Tool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https://www.inklestudios.com/ink/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213" y="3581400"/>
            <a:ext cx="20322540" cy="9499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2455640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ACCURIG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7163695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Free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Character auto-rigging tool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https://actorcore.reallusion.com/auto-rig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638" y="3543300"/>
            <a:ext cx="17363070" cy="93853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9803471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5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References</a:t>
            </a:r>
            <a:endParaRPr lang="en-US" sz="54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8275667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The following resources will be useful for analysis and game pitches.</a:t>
            </a:r>
            <a:endParaRPr lang="en-US" sz="3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4653015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Game UI Database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6376197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https://www.gameuidatabase.com/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864" y="3492500"/>
            <a:ext cx="16956619" cy="9550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418305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Physically Based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5398175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https://physicallybased.info/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864" y="3492500"/>
            <a:ext cx="16956619" cy="955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/>
          <p:cNvSpPr/>
          <p:nvPr/>
        </p:nvSpPr>
        <p:spPr>
          <a:xfrm>
            <a:off x="1206651" y="1028700"/>
            <a:ext cx="6774180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Lawsuits and Infringements</a:t>
            </a:r>
            <a:endParaRPr lang="en-US" sz="4000"/>
          </a:p>
        </p:txBody>
      </p:sp>
      <p:sp>
        <p:nvSpPr>
          <p:cNvPr id="8" name="Text 1"/>
          <p:cNvSpPr/>
          <p:nvPr/>
        </p:nvSpPr>
        <p:spPr>
          <a:xfrm>
            <a:off x="1206651" y="2006600"/>
            <a:ext cx="14111464" cy="365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Resident Evil 4 , Devil May Cry - photos from book were used in game textures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https://www.polygon.com/22519568/resident-evil-4-copyright-infringement-lawsuit-capcom</a:t>
            </a:r>
            <a:endParaRPr lang="en-US" sz="2400"/>
          </a:p>
        </p:txBody>
      </p:sp>
      <p:sp>
        <p:nvSpPr>
          <p:cNvPr id="9" name="Text 2"/>
          <p:cNvSpPr/>
          <p:nvPr/>
        </p:nvSpPr>
        <p:spPr>
          <a:xfrm>
            <a:off x="1206651" y="8559800"/>
            <a:ext cx="14111464" cy="365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Call of Duty: Modern Warfare - copyrighted photograph used in game cutscene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https://www.youtube.com/watch?v=wVYOByvauuY</a:t>
            </a:r>
            <a:endParaRPr lang="en-US" sz="240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5654" y="8153400"/>
            <a:ext cx="7862283" cy="3606800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638" y="2006600"/>
            <a:ext cx="805280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71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5313497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DOTA Art Style Guide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5356219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Character Art Link: https://help.steampowered.com/en/faqs/view/0688-7692-4D5A-1935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Colour Texture Light Baking Link: https://help.steampowered.com/en/faqs/view/60E5-5E13-712C-5315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Item Shader Link: https://help.steampowered.com/en/faqs/view/299C-D7F9-09A5-98B6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273" y="3327400"/>
            <a:ext cx="5220352" cy="95123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3165" y="3327400"/>
            <a:ext cx="4140718" cy="948690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4124" y="3327400"/>
            <a:ext cx="4140718" cy="9550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7434663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League of Legends VFX Guide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928101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Link: https://nexus.leagueoflegends.com/en-us/2017/10/dev-leagues-vfx-style-guide/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PDF Link: https://nexus.leagueoflegends.com/wp-content/uploads/2017/10/VFX_Styleguide_final_public_hidpjqwx7lqyx0pjj3ss.pdf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702" y="3111500"/>
            <a:ext cx="16359645" cy="101219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11372155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Team Fortress 2 - Connecting Art to Gameplay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4454407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PDF Link: https://cdn.cloudflare.steamstatic.com/apps/valve/2008/GameFest08_ArtInSource.pdf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924" y="2959100"/>
            <a:ext cx="13235054" cy="9829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4652973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5400">
                <a:solidFill>
                  <a:srgbClr val="C00000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Banned</a:t>
            </a:r>
            <a:endParaRPr lang="en-US" sz="5400">
              <a:solidFill>
                <a:srgbClr val="C0000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8835504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The following resources are banned for use in Project modules, eg. CSD3400/USG3400</a:t>
            </a:r>
            <a:endParaRPr lang="en-US" sz="3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7701396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C00000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Online Marketplaces - BANNED</a:t>
            </a:r>
            <a:endParaRPr lang="en-US" sz="4000">
              <a:solidFill>
                <a:srgbClr val="C0000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49878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Unity</a:t>
            </a:r>
            <a:endParaRPr lang="en-US" sz="3600"/>
          </a:p>
          <a:p>
            <a:pPr algn="l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Unreal</a:t>
            </a:r>
            <a:endParaRPr lang="en-US" sz="3600"/>
          </a:p>
        </p:txBody>
      </p:sp>
      <p:sp>
        <p:nvSpPr>
          <p:cNvPr id="4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 i="1">
                <a:solidFill>
                  <a:srgbClr val="C00000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Do not use in your projects</a:t>
            </a:r>
            <a:endParaRPr lang="en-US" sz="3600" i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8844539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C00000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Community Sharing Sites - BANNED</a:t>
            </a:r>
            <a:endParaRPr lang="en-US" sz="4000">
              <a:solidFill>
                <a:srgbClr val="C0000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4001986" cy="568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Sketchfab</a:t>
            </a:r>
            <a:endParaRPr lang="en-US" sz="3600"/>
          </a:p>
          <a:p>
            <a:pPr algn="l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Deviant Art</a:t>
            </a:r>
            <a:endParaRPr lang="en-US" sz="3600"/>
          </a:p>
          <a:p>
            <a:pPr algn="l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Pexel</a:t>
            </a:r>
          </a:p>
          <a:p>
            <a:r>
              <a:rPr lang="en-US" sz="3600">
                <a:latin typeface="Inter-Regular"/>
              </a:rPr>
              <a:t>Freesound.org</a:t>
            </a:r>
          </a:p>
        </p:txBody>
      </p:sp>
      <p:sp>
        <p:nvSpPr>
          <p:cNvPr id="4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 i="1">
                <a:solidFill>
                  <a:srgbClr val="C00000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Do not use in your projects</a:t>
            </a:r>
            <a:endParaRPr lang="en-US" sz="3600" i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/>
          <p:cNvSpPr/>
          <p:nvPr/>
        </p:nvSpPr>
        <p:spPr>
          <a:xfrm>
            <a:off x="1206651" y="1028700"/>
            <a:ext cx="6774180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Lawsuits and Infringements</a:t>
            </a:r>
            <a:endParaRPr lang="en-US" sz="4000"/>
          </a:p>
        </p:txBody>
      </p:sp>
      <p:sp>
        <p:nvSpPr>
          <p:cNvPr id="12" name="Text 1"/>
          <p:cNvSpPr/>
          <p:nvPr/>
        </p:nvSpPr>
        <p:spPr>
          <a:xfrm>
            <a:off x="1206651" y="2006600"/>
            <a:ext cx="14111464" cy="365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Call of Duty : Warzone - Character skin plagiarised from character concept artist’s works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https://kotaku.com/call-of-duty-activision-sail-lin-loyal-samoyed-stolen-1849396914</a:t>
            </a:r>
            <a:endParaRPr lang="en-US" sz="2400"/>
          </a:p>
        </p:txBody>
      </p:sp>
      <p:sp>
        <p:nvSpPr>
          <p:cNvPr id="13" name="Text 2"/>
          <p:cNvSpPr/>
          <p:nvPr/>
        </p:nvSpPr>
        <p:spPr>
          <a:xfrm>
            <a:off x="1206651" y="8559800"/>
            <a:ext cx="14111464" cy="365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League of Legends vs King of Glory vs Mobile Legends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https://www.polygon.com/23064347/riot-games-league-of-legends-knockoffs-mobile-legends-bang-bang</a:t>
            </a:r>
            <a:endParaRPr lang="en-US" sz="240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8273" y="1663700"/>
            <a:ext cx="5525191" cy="6108700"/>
          </a:xfrm>
          <a:prstGeom prst="rect">
            <a:avLst/>
          </a:prstGeom>
        </p:spPr>
      </p:pic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3311" y="9918700"/>
            <a:ext cx="5753819" cy="2832100"/>
          </a:xfrm>
          <a:prstGeom prst="rect">
            <a:avLst/>
          </a:prstGeom>
        </p:spPr>
      </p:pic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8886" y="9918700"/>
            <a:ext cx="4991724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3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/>
          <p:cNvSpPr/>
          <p:nvPr/>
        </p:nvSpPr>
        <p:spPr>
          <a:xfrm>
            <a:off x="1206651" y="1028700"/>
            <a:ext cx="6774180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Lawsuits and Infringements</a:t>
            </a:r>
            <a:endParaRPr lang="en-US" sz="4000"/>
          </a:p>
        </p:txBody>
      </p:sp>
      <p:sp>
        <p:nvSpPr>
          <p:cNvPr id="8" name="Text 1"/>
          <p:cNvSpPr/>
          <p:nvPr/>
        </p:nvSpPr>
        <p:spPr>
          <a:xfrm>
            <a:off x="1206651" y="2006600"/>
            <a:ext cx="14111464" cy="365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Limbo of the Lost - stolen art assets used in game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https://www.rockpapershotgun.com/limbo-of-the-lost-an-astonishing-tale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https://www.gamesindustry.biz/limbo-of-the-lost-axed-amid-plagiarism-row</a:t>
            </a:r>
            <a:endParaRPr lang="en-US" sz="2400"/>
          </a:p>
        </p:txBody>
      </p:sp>
      <p:sp>
        <p:nvSpPr>
          <p:cNvPr id="9" name="Text 2"/>
          <p:cNvSpPr/>
          <p:nvPr/>
        </p:nvSpPr>
        <p:spPr>
          <a:xfrm>
            <a:off x="1206651" y="8559800"/>
            <a:ext cx="14111464" cy="365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Metal Gear Solid - Theme song accused of plagiarism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https://www.shacknews.com/article/56354/metal-gear-solid-theme-removed</a:t>
            </a:r>
            <a:endParaRPr lang="en-US" sz="24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https://www.youtube.com/watch?v=7ZLOF9IaEig</a:t>
            </a:r>
            <a:endParaRPr lang="en-US" sz="240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2305" y="685800"/>
            <a:ext cx="5271159" cy="7556500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7267" y="8851900"/>
            <a:ext cx="749393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20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5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DigiPen Resources</a:t>
            </a:r>
            <a:endParaRPr lang="en-US" sz="5400"/>
          </a:p>
        </p:txBody>
      </p:sp>
      <p:sp>
        <p:nvSpPr>
          <p:cNvPr id="3" name="Text 1"/>
          <p:cNvSpPr/>
          <p:nvPr/>
        </p:nvSpPr>
        <p:spPr>
          <a:xfrm>
            <a:off x="1206651" y="2006599"/>
            <a:ext cx="22717039" cy="2640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The following resources are available on the DigiPen Share servers and are usable in all your projects.</a:t>
            </a:r>
            <a:endParaRPr lang="en-US"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3573380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Total Textures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3997149" cy="157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Licensed photo textures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Available on Student S: Drive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S:\_Total_Texture\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Download Contact Sheets pdf to scan through library before downloading the original images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8012" y="3865569"/>
            <a:ext cx="6345414" cy="885960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522" y="3822700"/>
            <a:ext cx="6674117" cy="884531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625" y="3865569"/>
            <a:ext cx="7331523" cy="8802446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9578185" y="4622922"/>
            <a:ext cx="6445453" cy="6244592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9578185" y="11224757"/>
            <a:ext cx="6445453" cy="1443258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</p:sp>
      <p:sp>
        <p:nvSpPr>
          <p:cNvPr id="9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DigiPen Resources</a:t>
            </a:r>
            <a:endParaRPr lang="en-US"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6651" y="1028700"/>
            <a:ext cx="3967129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Approved Fonts</a:t>
            </a:r>
            <a:endParaRPr lang="en-US" sz="4000"/>
          </a:p>
        </p:txBody>
      </p:sp>
      <p:sp>
        <p:nvSpPr>
          <p:cNvPr id="3" name="Text 1"/>
          <p:cNvSpPr/>
          <p:nvPr/>
        </p:nvSpPr>
        <p:spPr>
          <a:xfrm>
            <a:off x="1206651" y="2006600"/>
            <a:ext cx="10821753" cy="157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Approved Font library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Available on Student S: Drive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S:\_GAM_Library\Font_Library.ZIP</a:t>
            </a:r>
            <a:endParaRPr lang="en-US" sz="2400"/>
          </a:p>
          <a:p>
            <a:pPr algn="l"/>
            <a:r>
              <a:rPr lang="en-US" sz="24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Download ZIP file and use FontBase to preview fonts: https://fontba.se/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522" y="3822700"/>
            <a:ext cx="6674117" cy="884531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9576997" y="4622800"/>
            <a:ext cx="6452406" cy="6921500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9576997" y="11925300"/>
            <a:ext cx="6452406" cy="736600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3435" y="3822700"/>
            <a:ext cx="6858857" cy="2273300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651" y="3848100"/>
            <a:ext cx="8141718" cy="50927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DigiPen Resources</a:t>
            </a:r>
            <a:endParaRPr lang="en-US"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/>
          <p:cNvSpPr/>
          <p:nvPr/>
        </p:nvSpPr>
        <p:spPr>
          <a:xfrm>
            <a:off x="7308872" y="308083"/>
            <a:ext cx="16521512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3600">
                <a:solidFill>
                  <a:srgbClr val="000000">
                    <a:alpha val="100000"/>
                  </a:srgbClr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DigiPen Resources</a:t>
            </a:r>
            <a:endParaRPr lang="en-US" sz="360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EE894999-2523-7DE8-35CF-1A27BE2A8495}"/>
              </a:ext>
            </a:extLst>
          </p:cNvPr>
          <p:cNvSpPr/>
          <p:nvPr/>
        </p:nvSpPr>
        <p:spPr>
          <a:xfrm>
            <a:off x="1206651" y="1028700"/>
            <a:ext cx="3967129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000">
                <a:solidFill>
                  <a:srgbClr val="000000">
                    <a:alpha val="100000"/>
                  </a:srgbClr>
                </a:solidFill>
                <a:latin typeface="Inter-Regular"/>
                <a:ea typeface="Inter-Regular"/>
              </a:rPr>
              <a:t>Meta Digger</a:t>
            </a:r>
            <a:endParaRPr lang="en-US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6451D828-48E7-45CE-A858-F1C21CD1977E}"/>
              </a:ext>
            </a:extLst>
          </p:cNvPr>
          <p:cNvSpPr/>
          <p:nvPr/>
        </p:nvSpPr>
        <p:spPr>
          <a:xfrm>
            <a:off x="1206651" y="2006600"/>
            <a:ext cx="10821753" cy="303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dirty="0">
                <a:ea typeface="+mn-lt"/>
                <a:cs typeface="+mn-lt"/>
              </a:rPr>
              <a:t>Licensed sound library from Sound Ideas</a:t>
            </a:r>
            <a:br>
              <a:rPr lang="en-US" sz="2400" dirty="0">
                <a:ea typeface="+mn-lt"/>
                <a:cs typeface="+mn-lt"/>
              </a:rPr>
            </a:br>
            <a:r>
              <a:rPr lang="en-US" sz="2400" dirty="0">
                <a:ea typeface="+mn-lt"/>
                <a:cs typeface="+mn-lt"/>
              </a:rPr>
              <a:t>Available in Pascal, Dali, McCay, Tesla, Michaelangelo, Pixi</a:t>
            </a:r>
            <a:br>
              <a:rPr lang="en-US" sz="2400" dirty="0">
                <a:ea typeface="+mn-lt"/>
                <a:cs typeface="+mn-lt"/>
              </a:rPr>
            </a:br>
            <a:r>
              <a:rPr lang="en-US" sz="2400" dirty="0">
                <a:ea typeface="+mn-lt"/>
                <a:cs typeface="+mn-lt"/>
              </a:rPr>
              <a:t>#SFX #MusicTracks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To find the PC-Labs maps of the installed software, go to:</a:t>
            </a:r>
            <a:endParaRPr lang="en-US" dirty="0"/>
          </a:p>
          <a:p>
            <a:r>
              <a:rPr lang="en-US" sz="2400" dirty="0">
                <a:ea typeface="+mn-lt"/>
                <a:cs typeface="+mn-lt"/>
                <a:hlinkClick r:id="rId3"/>
              </a:rPr>
              <a:t>http://it-faq.sg.digipen.edu/Softwares/index.html</a:t>
            </a:r>
            <a:endParaRPr lang="en-US"/>
          </a:p>
          <a:p>
            <a:r>
              <a:rPr lang="en-US" sz="2400" dirty="0">
                <a:ea typeface="+mn-lt"/>
                <a:cs typeface="+mn-lt"/>
              </a:rPr>
              <a:t>and check  the “Music” link.</a:t>
            </a:r>
            <a:endParaRPr lang="en-US" dirty="0"/>
          </a:p>
          <a:p>
            <a:endParaRPr lang="en-US" sz="2400" dirty="0">
              <a:cs typeface="Calibri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AA6E93F4-59EA-543B-C25B-A6E5113E4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985" y="4598334"/>
            <a:ext cx="10696746" cy="842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14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AA49106013C24F8DE34090A96277BF" ma:contentTypeVersion="12" ma:contentTypeDescription="Create a new document." ma:contentTypeScope="" ma:versionID="03a43789aa6b560d99218d4def21259f">
  <xsd:schema xmlns:xsd="http://www.w3.org/2001/XMLSchema" xmlns:xs="http://www.w3.org/2001/XMLSchema" xmlns:p="http://schemas.microsoft.com/office/2006/metadata/properties" xmlns:ns2="2d8b81a1-4d53-4357-b28a-20152680d548" xmlns:ns3="a466e176-c166-4c92-b133-b8f8cf18bcd6" targetNamespace="http://schemas.microsoft.com/office/2006/metadata/properties" ma:root="true" ma:fieldsID="78ef9e933dce3f08bf062bef440fe945" ns2:_="" ns3:_="">
    <xsd:import namespace="2d8b81a1-4d53-4357-b28a-20152680d548"/>
    <xsd:import namespace="a466e176-c166-4c92-b133-b8f8cf18bc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8b81a1-4d53-4357-b28a-20152680d5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063bdac9-dfdb-458f-9122-9fba833f0eb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66e176-c166-4c92-b133-b8f8cf18bcd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c9349f2-367e-4d92-9237-e305ae35c395}" ma:internalName="TaxCatchAll" ma:showField="CatchAllData" ma:web="a466e176-c166-4c92-b133-b8f8cf18bc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C3C44B-50FF-4BF6-8E69-BD00DE657B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8b81a1-4d53-4357-b28a-20152680d548"/>
    <ds:schemaRef ds:uri="a466e176-c166-4c92-b133-b8f8cf18bc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453B4AE-3C97-457C-B2D9-E9A7655CF7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1288</Words>
  <Application>Microsoft Office PowerPoint</Application>
  <PresentationFormat>Custom</PresentationFormat>
  <Paragraphs>191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Inter-Regular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Mark Low</cp:lastModifiedBy>
  <cp:revision>5</cp:revision>
  <dcterms:created xsi:type="dcterms:W3CDTF">2022-08-24T13:30:51Z</dcterms:created>
  <dcterms:modified xsi:type="dcterms:W3CDTF">2022-10-09T14:30:21Z</dcterms:modified>
</cp:coreProperties>
</file>